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66" r:id="rId3"/>
    <p:sldId id="265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A630D793-9F9B-448B-940C-EE2144C5B9F5}">
  <a:tblStyle styleId="{A630D793-9F9B-448B-940C-EE2144C5B9F5}" styleName="Table_0"/>
  <a:tblStyle styleId="{7993ECB9-01BE-4CA0-BCE2-FA8FEBB85A92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2" d="100"/>
          <a:sy n="102" d="100"/>
        </p:scale>
        <p:origin x="-456" y="18"/>
      </p:cViewPr>
      <p:guideLst>
        <p:guide orient="horz" pos="16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MX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93055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72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72470" algn="l" defTabSz="472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44941" algn="l" defTabSz="472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17411" algn="l" defTabSz="472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89882" algn="l" defTabSz="472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62352" algn="l" defTabSz="472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34823" algn="l" defTabSz="472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07293" algn="l" defTabSz="472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79764" algn="l" defTabSz="472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1" y="1597818"/>
            <a:ext cx="7772399" cy="1102517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900"/>
            </a:lvl2pPr>
            <a:lvl3pPr lvl="2" indent="0">
              <a:spcBef>
                <a:spcPts val="0"/>
              </a:spcBef>
              <a:buNone/>
              <a:defRPr sz="1900"/>
            </a:lvl3pPr>
            <a:lvl4pPr lvl="3" indent="0">
              <a:spcBef>
                <a:spcPts val="0"/>
              </a:spcBef>
              <a:buNone/>
              <a:defRPr sz="1900"/>
            </a:lvl4pPr>
            <a:lvl5pPr lvl="4" indent="0">
              <a:spcBef>
                <a:spcPts val="0"/>
              </a:spcBef>
              <a:buNone/>
              <a:defRPr sz="1900"/>
            </a:lvl5pPr>
            <a:lvl6pPr lvl="5" indent="0">
              <a:spcBef>
                <a:spcPts val="0"/>
              </a:spcBef>
              <a:buNone/>
              <a:defRPr sz="1900"/>
            </a:lvl6pPr>
            <a:lvl7pPr lvl="6" indent="0">
              <a:spcBef>
                <a:spcPts val="0"/>
              </a:spcBef>
              <a:buNone/>
              <a:defRPr sz="1900"/>
            </a:lvl7pPr>
            <a:lvl8pPr lvl="7" indent="0">
              <a:spcBef>
                <a:spcPts val="0"/>
              </a:spcBef>
              <a:buNone/>
              <a:defRPr sz="1900"/>
            </a:lvl8pPr>
            <a:lvl9pPr lvl="8" indent="0">
              <a:spcBef>
                <a:spcPts val="0"/>
              </a:spcBef>
              <a:buNone/>
              <a:defRPr sz="19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2914651"/>
            <a:ext cx="6400799" cy="1314450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0" marR="0" lvl="0" indent="0" algn="ctr" rtl="0">
              <a:spcBef>
                <a:spcPts val="661"/>
              </a:spcBef>
              <a:buClr>
                <a:srgbClr val="888888"/>
              </a:buClr>
              <a:buFont typeface="Arial"/>
              <a:buNone/>
              <a:defRPr sz="3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ctr" rtl="0">
              <a:spcBef>
                <a:spcPts val="579"/>
              </a:spcBef>
              <a:buClr>
                <a:srgbClr val="888888"/>
              </a:buClr>
              <a:buFont typeface="Arial"/>
              <a:buNone/>
              <a:defRPr sz="2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ctr" rtl="0">
              <a:spcBef>
                <a:spcPts val="496"/>
              </a:spcBef>
              <a:buClr>
                <a:srgbClr val="888888"/>
              </a:buClr>
              <a:buFont typeface="Arial"/>
              <a:buNone/>
              <a:defRPr sz="2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ctr" rtl="0">
              <a:spcBef>
                <a:spcPts val="413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ctr" rtl="0">
              <a:spcBef>
                <a:spcPts val="413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ctr" rtl="0">
              <a:spcBef>
                <a:spcPts val="413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ctr" rtl="0">
              <a:spcBef>
                <a:spcPts val="413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ctr" rtl="0">
              <a:spcBef>
                <a:spcPts val="413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ctr" rtl="0">
              <a:spcBef>
                <a:spcPts val="413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>
  <p:cSld name="Título vertical y texto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5463779" y="1371599"/>
            <a:ext cx="4388642" cy="2057399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900"/>
            </a:lvl2pPr>
            <a:lvl3pPr lvl="2" indent="0">
              <a:spcBef>
                <a:spcPts val="0"/>
              </a:spcBef>
              <a:buNone/>
              <a:defRPr sz="1900"/>
            </a:lvl3pPr>
            <a:lvl4pPr lvl="3" indent="0">
              <a:spcBef>
                <a:spcPts val="0"/>
              </a:spcBef>
              <a:buNone/>
              <a:defRPr sz="1900"/>
            </a:lvl4pPr>
            <a:lvl5pPr lvl="4" indent="0">
              <a:spcBef>
                <a:spcPts val="0"/>
              </a:spcBef>
              <a:buNone/>
              <a:defRPr sz="1900"/>
            </a:lvl5pPr>
            <a:lvl6pPr lvl="5" indent="0">
              <a:spcBef>
                <a:spcPts val="0"/>
              </a:spcBef>
              <a:buNone/>
              <a:defRPr sz="1900"/>
            </a:lvl6pPr>
            <a:lvl7pPr lvl="6" indent="0">
              <a:spcBef>
                <a:spcPts val="0"/>
              </a:spcBef>
              <a:buNone/>
              <a:defRPr sz="1900"/>
            </a:lvl7pPr>
            <a:lvl8pPr lvl="7" indent="0">
              <a:spcBef>
                <a:spcPts val="0"/>
              </a:spcBef>
              <a:buNone/>
              <a:defRPr sz="1900"/>
            </a:lvl8pPr>
            <a:lvl9pPr lvl="8" indent="0">
              <a:spcBef>
                <a:spcPts val="0"/>
              </a:spcBef>
              <a:buNone/>
              <a:defRPr sz="19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272779" y="-609600"/>
            <a:ext cx="4388642" cy="6019800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354353" marR="0" lvl="0" indent="-144366" algn="l" rtl="0">
              <a:spcBef>
                <a:spcPts val="661"/>
              </a:spcBef>
              <a:buClr>
                <a:schemeClr val="dk1"/>
              </a:buClr>
              <a:buSzPct val="100000"/>
              <a:buFont typeface="Arial"/>
              <a:buChar char="•"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67765" marR="0" lvl="1" indent="-111556" algn="l" rtl="0">
              <a:spcBef>
                <a:spcPts val="579"/>
              </a:spcBef>
              <a:buClr>
                <a:schemeClr val="dk1"/>
              </a:buClr>
              <a:buSzPct val="100000"/>
              <a:buFont typeface="Arial"/>
              <a:buChar char="–"/>
              <a:defRPr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81176" marR="0" lvl="2" indent="-78745" algn="l" rtl="0">
              <a:spcBef>
                <a:spcPts val="496"/>
              </a:spcBef>
              <a:buClr>
                <a:schemeClr val="dk1"/>
              </a:buClr>
              <a:buSzPct val="1000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53647" marR="0" lvl="3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26117" marR="0" lvl="4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»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98588" marR="0" lvl="5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071058" marR="0" lvl="6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543529" marR="0" lvl="7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015999" marR="0" lvl="8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Encabezado de secció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399" cy="1021556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900"/>
            </a:lvl2pPr>
            <a:lvl3pPr lvl="2" indent="0">
              <a:spcBef>
                <a:spcPts val="0"/>
              </a:spcBef>
              <a:buNone/>
              <a:defRPr sz="1900"/>
            </a:lvl3pPr>
            <a:lvl4pPr lvl="3" indent="0">
              <a:spcBef>
                <a:spcPts val="0"/>
              </a:spcBef>
              <a:buNone/>
              <a:defRPr sz="1900"/>
            </a:lvl4pPr>
            <a:lvl5pPr lvl="4" indent="0">
              <a:spcBef>
                <a:spcPts val="0"/>
              </a:spcBef>
              <a:buNone/>
              <a:defRPr sz="1900"/>
            </a:lvl5pPr>
            <a:lvl6pPr lvl="5" indent="0">
              <a:spcBef>
                <a:spcPts val="0"/>
              </a:spcBef>
              <a:buNone/>
              <a:defRPr sz="1900"/>
            </a:lvl6pPr>
            <a:lvl7pPr lvl="6" indent="0">
              <a:spcBef>
                <a:spcPts val="0"/>
              </a:spcBef>
              <a:buNone/>
              <a:defRPr sz="1900"/>
            </a:lvl7pPr>
            <a:lvl8pPr lvl="7" indent="0">
              <a:spcBef>
                <a:spcPts val="0"/>
              </a:spcBef>
              <a:buNone/>
              <a:defRPr sz="1900"/>
            </a:lvl8pPr>
            <a:lvl9pPr lvl="8" indent="0">
              <a:spcBef>
                <a:spcPts val="0"/>
              </a:spcBef>
              <a:buNone/>
              <a:defRPr sz="19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2313" y="2180037"/>
            <a:ext cx="7772399" cy="1125139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b" anchorCtr="0"/>
          <a:lstStyle>
            <a:lvl1pPr marL="0" marR="0" lvl="0" indent="0" algn="l" rtl="0">
              <a:spcBef>
                <a:spcPts val="413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372"/>
              </a:spcBef>
              <a:buClr>
                <a:srgbClr val="888888"/>
              </a:buClr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331"/>
              </a:spcBef>
              <a:buClr>
                <a:srgbClr val="888888"/>
              </a:buClr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289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289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289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289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289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289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Dos objeto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1" y="205978"/>
            <a:ext cx="8229599" cy="857251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900"/>
            </a:lvl2pPr>
            <a:lvl3pPr lvl="2" indent="0">
              <a:spcBef>
                <a:spcPts val="0"/>
              </a:spcBef>
              <a:buNone/>
              <a:defRPr sz="1900"/>
            </a:lvl3pPr>
            <a:lvl4pPr lvl="3" indent="0">
              <a:spcBef>
                <a:spcPts val="0"/>
              </a:spcBef>
              <a:buNone/>
              <a:defRPr sz="1900"/>
            </a:lvl4pPr>
            <a:lvl5pPr lvl="4" indent="0">
              <a:spcBef>
                <a:spcPts val="0"/>
              </a:spcBef>
              <a:buNone/>
              <a:defRPr sz="1900"/>
            </a:lvl5pPr>
            <a:lvl6pPr lvl="5" indent="0">
              <a:spcBef>
                <a:spcPts val="0"/>
              </a:spcBef>
              <a:buNone/>
              <a:defRPr sz="1900"/>
            </a:lvl6pPr>
            <a:lvl7pPr lvl="6" indent="0">
              <a:spcBef>
                <a:spcPts val="0"/>
              </a:spcBef>
              <a:buNone/>
              <a:defRPr sz="1900"/>
            </a:lvl7pPr>
            <a:lvl8pPr lvl="7" indent="0">
              <a:spcBef>
                <a:spcPts val="0"/>
              </a:spcBef>
              <a:buNone/>
              <a:defRPr sz="1900"/>
            </a:lvl8pPr>
            <a:lvl9pPr lvl="8" indent="0">
              <a:spcBef>
                <a:spcPts val="0"/>
              </a:spcBef>
              <a:buNone/>
              <a:defRPr sz="19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1" y="1200152"/>
            <a:ext cx="4038600" cy="3394473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354353" marR="0" lvl="0" indent="-170614" algn="l" rtl="0">
              <a:spcBef>
                <a:spcPts val="579"/>
              </a:spcBef>
              <a:buClr>
                <a:schemeClr val="dk1"/>
              </a:buClr>
              <a:buSzPct val="1000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67765" marR="0" lvl="1" indent="-137804" algn="l" rtl="0">
              <a:spcBef>
                <a:spcPts val="496"/>
              </a:spcBef>
              <a:buClr>
                <a:schemeClr val="dk1"/>
              </a:buClr>
              <a:buSzPct val="100000"/>
              <a:buFont typeface="Arial"/>
              <a:buChar char="–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81176" marR="0" lvl="2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53647" marR="0" lvl="3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–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26117" marR="0" lvl="4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»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98588" marR="0" lvl="5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071058" marR="0" lvl="6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543529" marR="0" lvl="7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015999" marR="0" lvl="8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1" y="1200152"/>
            <a:ext cx="4038600" cy="3394473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354353" marR="0" lvl="0" indent="-170614" algn="l" rtl="0">
              <a:spcBef>
                <a:spcPts val="579"/>
              </a:spcBef>
              <a:buClr>
                <a:schemeClr val="dk1"/>
              </a:buClr>
              <a:buSzPct val="1000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67765" marR="0" lvl="1" indent="-137804" algn="l" rtl="0">
              <a:spcBef>
                <a:spcPts val="496"/>
              </a:spcBef>
              <a:buClr>
                <a:schemeClr val="dk1"/>
              </a:buClr>
              <a:buSzPct val="100000"/>
              <a:buFont typeface="Arial"/>
              <a:buChar char="–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81176" marR="0" lvl="2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53647" marR="0" lvl="3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–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26117" marR="0" lvl="4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»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98588" marR="0" lvl="5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071058" marR="0" lvl="6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543529" marR="0" lvl="7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015999" marR="0" lvl="8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Comparació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1" y="205978"/>
            <a:ext cx="8229599" cy="857251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900"/>
            </a:lvl2pPr>
            <a:lvl3pPr lvl="2" indent="0">
              <a:spcBef>
                <a:spcPts val="0"/>
              </a:spcBef>
              <a:buNone/>
              <a:defRPr sz="1900"/>
            </a:lvl3pPr>
            <a:lvl4pPr lvl="3" indent="0">
              <a:spcBef>
                <a:spcPts val="0"/>
              </a:spcBef>
              <a:buNone/>
              <a:defRPr sz="1900"/>
            </a:lvl4pPr>
            <a:lvl5pPr lvl="4" indent="0">
              <a:spcBef>
                <a:spcPts val="0"/>
              </a:spcBef>
              <a:buNone/>
              <a:defRPr sz="1900"/>
            </a:lvl5pPr>
            <a:lvl6pPr lvl="5" indent="0">
              <a:spcBef>
                <a:spcPts val="0"/>
              </a:spcBef>
              <a:buNone/>
              <a:defRPr sz="1900"/>
            </a:lvl6pPr>
            <a:lvl7pPr lvl="6" indent="0">
              <a:spcBef>
                <a:spcPts val="0"/>
              </a:spcBef>
              <a:buNone/>
              <a:defRPr sz="1900"/>
            </a:lvl7pPr>
            <a:lvl8pPr lvl="7" indent="0">
              <a:spcBef>
                <a:spcPts val="0"/>
              </a:spcBef>
              <a:buNone/>
              <a:defRPr sz="1900"/>
            </a:lvl8pPr>
            <a:lvl9pPr lvl="8" indent="0">
              <a:spcBef>
                <a:spcPts val="0"/>
              </a:spcBef>
              <a:buNone/>
              <a:defRPr sz="19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0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b" anchorCtr="0"/>
          <a:lstStyle>
            <a:lvl1pPr marL="0" marR="0" lvl="0" indent="0" algn="l" rtl="0">
              <a:spcBef>
                <a:spcPts val="496"/>
              </a:spcBef>
              <a:buClr>
                <a:schemeClr val="dk1"/>
              </a:buClr>
              <a:buFont typeface="Arial"/>
              <a:buNone/>
              <a:defRPr sz="2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413"/>
              </a:spcBef>
              <a:buClr>
                <a:schemeClr val="dk1"/>
              </a:buClr>
              <a:buFont typeface="Arial"/>
              <a:buNone/>
              <a:defRPr sz="2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372"/>
              </a:spcBef>
              <a:buClr>
                <a:schemeClr val="dk1"/>
              </a:buClr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1" y="1631157"/>
            <a:ext cx="4040188" cy="2963465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354353" marR="0" lvl="0" indent="-196863" algn="l" rtl="0">
              <a:spcBef>
                <a:spcPts val="496"/>
              </a:spcBef>
              <a:buClr>
                <a:schemeClr val="dk1"/>
              </a:buClr>
              <a:buSzPct val="1000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67765" marR="0" lvl="1" indent="-164052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81176" marR="0" lvl="2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53647" marR="0" lvl="3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26117" marR="0" lvl="4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»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98588" marR="0" lvl="5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071058" marR="0" lvl="6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543529" marR="0" lvl="7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015999" marR="0" lvl="8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8" y="1151335"/>
            <a:ext cx="4041773" cy="479820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b" anchorCtr="0"/>
          <a:lstStyle>
            <a:lvl1pPr marL="0" marR="0" lvl="0" indent="0" algn="l" rtl="0">
              <a:spcBef>
                <a:spcPts val="496"/>
              </a:spcBef>
              <a:buClr>
                <a:schemeClr val="dk1"/>
              </a:buClr>
              <a:buFont typeface="Arial"/>
              <a:buNone/>
              <a:defRPr sz="2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413"/>
              </a:spcBef>
              <a:buClr>
                <a:schemeClr val="dk1"/>
              </a:buClr>
              <a:buFont typeface="Arial"/>
              <a:buNone/>
              <a:defRPr sz="2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372"/>
              </a:spcBef>
              <a:buClr>
                <a:schemeClr val="dk1"/>
              </a:buClr>
              <a:buFont typeface="Arial"/>
              <a:buNone/>
              <a:defRPr sz="1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331"/>
              </a:spcBef>
              <a:buClr>
                <a:schemeClr val="dk1"/>
              </a:buClr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8" y="1631157"/>
            <a:ext cx="4041773" cy="2963465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354353" marR="0" lvl="0" indent="-196863" algn="l" rtl="0">
              <a:spcBef>
                <a:spcPts val="496"/>
              </a:spcBef>
              <a:buClr>
                <a:schemeClr val="dk1"/>
              </a:buClr>
              <a:buSzPct val="1000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67765" marR="0" lvl="1" indent="-164052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81176" marR="0" lvl="2" indent="-118118" algn="l" rtl="0">
              <a:spcBef>
                <a:spcPts val="372"/>
              </a:spcBef>
              <a:buClr>
                <a:schemeClr val="dk1"/>
              </a:buClr>
              <a:buSzPct val="1000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53647" marR="0" lvl="3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26117" marR="0" lvl="4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»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98588" marR="0" lvl="5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071058" marR="0" lvl="6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543529" marR="0" lvl="7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015999" marR="0" lvl="8" indent="-131242" algn="l" rtl="0">
              <a:spcBef>
                <a:spcPts val="331"/>
              </a:spcBef>
              <a:buClr>
                <a:schemeClr val="dk1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Sólo el títu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1" y="205978"/>
            <a:ext cx="8229599" cy="857251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900"/>
            </a:lvl2pPr>
            <a:lvl3pPr lvl="2" indent="0">
              <a:spcBef>
                <a:spcPts val="0"/>
              </a:spcBef>
              <a:buNone/>
              <a:defRPr sz="1900"/>
            </a:lvl3pPr>
            <a:lvl4pPr lvl="3" indent="0">
              <a:spcBef>
                <a:spcPts val="0"/>
              </a:spcBef>
              <a:buNone/>
              <a:defRPr sz="1900"/>
            </a:lvl4pPr>
            <a:lvl5pPr lvl="4" indent="0">
              <a:spcBef>
                <a:spcPts val="0"/>
              </a:spcBef>
              <a:buNone/>
              <a:defRPr sz="1900"/>
            </a:lvl5pPr>
            <a:lvl6pPr lvl="5" indent="0">
              <a:spcBef>
                <a:spcPts val="0"/>
              </a:spcBef>
              <a:buNone/>
              <a:defRPr sz="1900"/>
            </a:lvl6pPr>
            <a:lvl7pPr lvl="6" indent="0">
              <a:spcBef>
                <a:spcPts val="0"/>
              </a:spcBef>
              <a:buNone/>
              <a:defRPr sz="1900"/>
            </a:lvl7pPr>
            <a:lvl8pPr lvl="7" indent="0">
              <a:spcBef>
                <a:spcPts val="0"/>
              </a:spcBef>
              <a:buNone/>
              <a:defRPr sz="1900"/>
            </a:lvl8pPr>
            <a:lvl9pPr lvl="8" indent="0">
              <a:spcBef>
                <a:spcPts val="0"/>
              </a:spcBef>
              <a:buNone/>
              <a:defRPr sz="19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En blanc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Contenido con título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2" y="204788"/>
            <a:ext cx="3008311" cy="871537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900"/>
            </a:lvl2pPr>
            <a:lvl3pPr lvl="2" indent="0">
              <a:spcBef>
                <a:spcPts val="0"/>
              </a:spcBef>
              <a:buNone/>
              <a:defRPr sz="1900"/>
            </a:lvl3pPr>
            <a:lvl4pPr lvl="3" indent="0">
              <a:spcBef>
                <a:spcPts val="0"/>
              </a:spcBef>
              <a:buNone/>
              <a:defRPr sz="1900"/>
            </a:lvl4pPr>
            <a:lvl5pPr lvl="4" indent="0">
              <a:spcBef>
                <a:spcPts val="0"/>
              </a:spcBef>
              <a:buNone/>
              <a:defRPr sz="1900"/>
            </a:lvl5pPr>
            <a:lvl6pPr lvl="5" indent="0">
              <a:spcBef>
                <a:spcPts val="0"/>
              </a:spcBef>
              <a:buNone/>
              <a:defRPr sz="1900"/>
            </a:lvl6pPr>
            <a:lvl7pPr lvl="6" indent="0">
              <a:spcBef>
                <a:spcPts val="0"/>
              </a:spcBef>
              <a:buNone/>
              <a:defRPr sz="1900"/>
            </a:lvl7pPr>
            <a:lvl8pPr lvl="7" indent="0">
              <a:spcBef>
                <a:spcPts val="0"/>
              </a:spcBef>
              <a:buNone/>
              <a:defRPr sz="1900"/>
            </a:lvl8pPr>
            <a:lvl9pPr lvl="8" indent="0">
              <a:spcBef>
                <a:spcPts val="0"/>
              </a:spcBef>
              <a:buNone/>
              <a:defRPr sz="19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2" y="204789"/>
            <a:ext cx="5111750" cy="438983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354353" marR="0" lvl="0" indent="-144366" algn="l" rtl="0">
              <a:spcBef>
                <a:spcPts val="661"/>
              </a:spcBef>
              <a:buClr>
                <a:schemeClr val="dk1"/>
              </a:buClr>
              <a:buSzPct val="100000"/>
              <a:buFont typeface="Arial"/>
              <a:buChar char="•"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67765" marR="0" lvl="1" indent="-111556" algn="l" rtl="0">
              <a:spcBef>
                <a:spcPts val="579"/>
              </a:spcBef>
              <a:buClr>
                <a:schemeClr val="dk1"/>
              </a:buClr>
              <a:buSzPct val="100000"/>
              <a:buFont typeface="Arial"/>
              <a:buChar char="–"/>
              <a:defRPr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81176" marR="0" lvl="2" indent="-78745" algn="l" rtl="0">
              <a:spcBef>
                <a:spcPts val="496"/>
              </a:spcBef>
              <a:buClr>
                <a:schemeClr val="dk1"/>
              </a:buClr>
              <a:buSzPct val="1000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53647" marR="0" lvl="3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26117" marR="0" lvl="4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»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98588" marR="0" lvl="5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071058" marR="0" lvl="6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543529" marR="0" lvl="7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015999" marR="0" lvl="8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2" y="1076325"/>
            <a:ext cx="3008311" cy="3518296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0" marR="0" lvl="0" indent="0" algn="l" rtl="0">
              <a:spcBef>
                <a:spcPts val="289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248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207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Imagen con título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9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900"/>
            </a:lvl2pPr>
            <a:lvl3pPr lvl="2" indent="0">
              <a:spcBef>
                <a:spcPts val="0"/>
              </a:spcBef>
              <a:buNone/>
              <a:defRPr sz="1900"/>
            </a:lvl3pPr>
            <a:lvl4pPr lvl="3" indent="0">
              <a:spcBef>
                <a:spcPts val="0"/>
              </a:spcBef>
              <a:buNone/>
              <a:defRPr sz="1900"/>
            </a:lvl4pPr>
            <a:lvl5pPr lvl="4" indent="0">
              <a:spcBef>
                <a:spcPts val="0"/>
              </a:spcBef>
              <a:buNone/>
              <a:defRPr sz="1900"/>
            </a:lvl5pPr>
            <a:lvl6pPr lvl="5" indent="0">
              <a:spcBef>
                <a:spcPts val="0"/>
              </a:spcBef>
              <a:buNone/>
              <a:defRPr sz="1900"/>
            </a:lvl6pPr>
            <a:lvl7pPr lvl="6" indent="0">
              <a:spcBef>
                <a:spcPts val="0"/>
              </a:spcBef>
              <a:buNone/>
              <a:defRPr sz="1900"/>
            </a:lvl7pPr>
            <a:lvl8pPr lvl="7" indent="0">
              <a:spcBef>
                <a:spcPts val="0"/>
              </a:spcBef>
              <a:buNone/>
              <a:defRPr sz="1900"/>
            </a:lvl8pPr>
            <a:lvl9pPr lvl="8" indent="0">
              <a:spcBef>
                <a:spcPts val="0"/>
              </a:spcBef>
              <a:buNone/>
              <a:defRPr sz="19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9" y="45958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0" marR="0" lvl="0" indent="0" algn="l" rtl="0">
              <a:spcBef>
                <a:spcPts val="661"/>
              </a:spcBef>
              <a:buClr>
                <a:schemeClr val="dk1"/>
              </a:buClr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579"/>
              </a:spcBef>
              <a:buClr>
                <a:schemeClr val="dk1"/>
              </a:buClr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496"/>
              </a:spcBef>
              <a:buClr>
                <a:schemeClr val="dk1"/>
              </a:buClr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413"/>
              </a:spcBef>
              <a:buClr>
                <a:schemeClr val="dk1"/>
              </a:buClr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413"/>
              </a:spcBef>
              <a:buClr>
                <a:schemeClr val="dk1"/>
              </a:buClr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413"/>
              </a:spcBef>
              <a:buClr>
                <a:schemeClr val="dk1"/>
              </a:buClr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413"/>
              </a:spcBef>
              <a:buClr>
                <a:schemeClr val="dk1"/>
              </a:buClr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413"/>
              </a:spcBef>
              <a:buClr>
                <a:schemeClr val="dk1"/>
              </a:buClr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413"/>
              </a:spcBef>
              <a:buClr>
                <a:schemeClr val="dk1"/>
              </a:buClr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9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0" marR="0" lvl="0" indent="0" algn="l" rtl="0">
              <a:spcBef>
                <a:spcPts val="289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248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207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186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>
  <p:cSld name="Título y texto vertical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1" y="205978"/>
            <a:ext cx="8229599" cy="857251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900"/>
            </a:lvl2pPr>
            <a:lvl3pPr lvl="2" indent="0">
              <a:spcBef>
                <a:spcPts val="0"/>
              </a:spcBef>
              <a:buNone/>
              <a:defRPr sz="1900"/>
            </a:lvl3pPr>
            <a:lvl4pPr lvl="3" indent="0">
              <a:spcBef>
                <a:spcPts val="0"/>
              </a:spcBef>
              <a:buNone/>
              <a:defRPr sz="1900"/>
            </a:lvl4pPr>
            <a:lvl5pPr lvl="4" indent="0">
              <a:spcBef>
                <a:spcPts val="0"/>
              </a:spcBef>
              <a:buNone/>
              <a:defRPr sz="1900"/>
            </a:lvl5pPr>
            <a:lvl6pPr lvl="5" indent="0">
              <a:spcBef>
                <a:spcPts val="0"/>
              </a:spcBef>
              <a:buNone/>
              <a:defRPr sz="1900"/>
            </a:lvl6pPr>
            <a:lvl7pPr lvl="6" indent="0">
              <a:spcBef>
                <a:spcPts val="0"/>
              </a:spcBef>
              <a:buNone/>
              <a:defRPr sz="1900"/>
            </a:lvl7pPr>
            <a:lvl8pPr lvl="7" indent="0">
              <a:spcBef>
                <a:spcPts val="0"/>
              </a:spcBef>
              <a:buNone/>
              <a:defRPr sz="1900"/>
            </a:lvl8pPr>
            <a:lvl9pPr lvl="8" indent="0">
              <a:spcBef>
                <a:spcPts val="0"/>
              </a:spcBef>
              <a:buNone/>
              <a:defRPr sz="19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1"/>
            <a:ext cx="3394473" cy="8229599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354353" marR="0" lvl="0" indent="-144366" algn="l" rtl="0">
              <a:spcBef>
                <a:spcPts val="661"/>
              </a:spcBef>
              <a:buClr>
                <a:schemeClr val="dk1"/>
              </a:buClr>
              <a:buSzPct val="100000"/>
              <a:buFont typeface="Arial"/>
              <a:buChar char="•"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67765" marR="0" lvl="1" indent="-111556" algn="l" rtl="0">
              <a:spcBef>
                <a:spcPts val="579"/>
              </a:spcBef>
              <a:buClr>
                <a:schemeClr val="dk1"/>
              </a:buClr>
              <a:buSzPct val="100000"/>
              <a:buFont typeface="Arial"/>
              <a:buChar char="–"/>
              <a:defRPr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81176" marR="0" lvl="2" indent="-78745" algn="l" rtl="0">
              <a:spcBef>
                <a:spcPts val="496"/>
              </a:spcBef>
              <a:buClr>
                <a:schemeClr val="dk1"/>
              </a:buClr>
              <a:buSzPct val="1000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53647" marR="0" lvl="3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26117" marR="0" lvl="4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»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98588" marR="0" lvl="5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071058" marR="0" lvl="6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543529" marR="0" lvl="7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015999" marR="0" lvl="8" indent="-104993" algn="l" rtl="0">
              <a:spcBef>
                <a:spcPts val="413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1" y="205978"/>
            <a:ext cx="8229599" cy="857251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1" y="1200152"/>
            <a:ext cx="8229599" cy="3394473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199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199" y="4767262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spcBef>
                <a:spcPts val="0"/>
              </a:spcBef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1" y="4767262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4479" tIns="47226" rIns="94479" bIns="47226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MX" sz="1200" smtClean="0">
                <a:solidFill>
                  <a:srgbClr val="888888"/>
                </a:solidFill>
              </a:rPr>
              <a:pPr algn="r">
                <a:buSzPct val="25000"/>
              </a:pPr>
              <a:t>‹Nº›</a:t>
            </a:fld>
            <a:endParaRPr lang="es-MX" sz="1200">
              <a:solidFill>
                <a:srgbClr val="888888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3" y="2483691"/>
            <a:ext cx="6546149" cy="828006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/>
          <a:lstStyle/>
          <a:p>
            <a:pPr>
              <a:buClr>
                <a:schemeClr val="dk1"/>
              </a:buClr>
              <a:buFont typeface="Arial"/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ira Sans" pitchFamily="50" charset="0"/>
                <a:ea typeface="Fira Sans" pitchFamily="50" charset="0"/>
              </a:rPr>
              <a:t>---</a:t>
            </a:r>
            <a:endParaRPr lang="es-MX" dirty="0">
              <a:solidFill>
                <a:schemeClr val="tx1">
                  <a:lumMod val="50000"/>
                  <a:lumOff val="50000"/>
                </a:schemeClr>
              </a:solidFill>
              <a:latin typeface="Fira Sans" pitchFamily="50" charset="0"/>
              <a:ea typeface="Fira Sans" pitchFamily="5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Título"/>
          <p:cNvSpPr>
            <a:spLocks noGrp="1"/>
          </p:cNvSpPr>
          <p:nvPr>
            <p:ph type="title"/>
          </p:nvPr>
        </p:nvSpPr>
        <p:spPr>
          <a:xfrm>
            <a:off x="232613" y="112307"/>
            <a:ext cx="6338454" cy="438258"/>
          </a:xfrm>
          <a:noFill/>
          <a:ln>
            <a:noFill/>
          </a:ln>
        </p:spPr>
        <p:txBody>
          <a:bodyPr lIns="94479" tIns="94479" rIns="94479" bIns="94479" anchor="t" anchorCtr="0"/>
          <a:lstStyle/>
          <a:p>
            <a:r>
              <a:rPr lang="es-MX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ira Sans" pitchFamily="50" charset="0"/>
                <a:ea typeface="Fira Sans" pitchFamily="50" charset="0"/>
              </a:rPr>
              <a:t>.</a:t>
            </a:r>
            <a:endParaRPr lang="es-MX" sz="2400" dirty="0">
              <a:solidFill>
                <a:schemeClr val="tx1">
                  <a:lumMod val="50000"/>
                  <a:lumOff val="50000"/>
                </a:schemeClr>
              </a:solidFill>
              <a:latin typeface="Fira Sans" pitchFamily="50" charset="0"/>
              <a:ea typeface="Fira Sans" pitchFamily="50" charset="0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232613" y="831273"/>
            <a:ext cx="8590545" cy="3626427"/>
          </a:xfrm>
          <a:prstGeom prst="rect">
            <a:avLst/>
          </a:prstGeom>
          <a:noFill/>
          <a:ln>
            <a:noFill/>
          </a:ln>
        </p:spPr>
        <p:txBody>
          <a:bodyPr lIns="94479" tIns="94479" rIns="94479" bIns="9447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72470" marR="0" lvl="1" indent="0" algn="l" rtl="0">
              <a:lnSpc>
                <a:spcPct val="100000"/>
              </a:lnSpc>
              <a:spcBef>
                <a:spcPts val="372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44941" marR="0" lvl="2" indent="0" algn="l" rtl="0">
              <a:lnSpc>
                <a:spcPct val="100000"/>
              </a:lnSpc>
              <a:spcBef>
                <a:spcPts val="331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17411" marR="0" lvl="3" indent="0" algn="l" rtl="0">
              <a:lnSpc>
                <a:spcPct val="100000"/>
              </a:lnSpc>
              <a:spcBef>
                <a:spcPts val="289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89882" marR="0" lvl="4" indent="0" algn="l" rtl="0">
              <a:lnSpc>
                <a:spcPct val="100000"/>
              </a:lnSpc>
              <a:spcBef>
                <a:spcPts val="289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62352" marR="0" lvl="5" indent="0" algn="l" rtl="0">
              <a:lnSpc>
                <a:spcPct val="100000"/>
              </a:lnSpc>
              <a:spcBef>
                <a:spcPts val="289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34823" marR="0" lvl="6" indent="0" algn="l" rtl="0">
              <a:lnSpc>
                <a:spcPct val="100000"/>
              </a:lnSpc>
              <a:spcBef>
                <a:spcPts val="289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7293" marR="0" lvl="7" indent="0" algn="l" rtl="0">
              <a:lnSpc>
                <a:spcPct val="100000"/>
              </a:lnSpc>
              <a:spcBef>
                <a:spcPts val="289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79764" marR="0" lvl="8" indent="0" algn="l" rtl="0">
              <a:lnSpc>
                <a:spcPct val="100000"/>
              </a:lnSpc>
              <a:spcBef>
                <a:spcPts val="289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ira Sans" pitchFamily="50" charset="0"/>
                <a:ea typeface="Fira Sans" pitchFamily="50" charset="0"/>
              </a:rPr>
              <a:t>.</a:t>
            </a:r>
            <a:endParaRPr lang="es-MX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Fira Sans" pitchFamily="50" charset="0"/>
              <a:ea typeface="Fira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61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67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3</Words>
  <Application>Microsoft Office PowerPoint</Application>
  <PresentationFormat>Presentación en pantalla (16:9)</PresentationFormat>
  <Paragraphs>3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Francisco Jorge León Noble</cp:lastModifiedBy>
  <cp:revision>107</cp:revision>
  <dcterms:modified xsi:type="dcterms:W3CDTF">2018-03-09T01:33:37Z</dcterms:modified>
</cp:coreProperties>
</file>