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0080625" cy="774065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0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27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2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3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35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1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2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4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2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1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5255" y="3253339"/>
            <a:ext cx="4985886" cy="1549667"/>
          </a:xfrm>
        </p:spPr>
        <p:txBody>
          <a:bodyPr anchor="ctr">
            <a:normAutofit/>
          </a:bodyPr>
          <a:lstStyle/>
          <a:p>
            <a:pPr algn="l"/>
            <a:endParaRPr lang="es-MX" sz="4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2526" y="1299411"/>
            <a:ext cx="8425056" cy="532277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7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3</cp:revision>
  <dcterms:created xsi:type="dcterms:W3CDTF">2018-04-12T15:52:30Z</dcterms:created>
  <dcterms:modified xsi:type="dcterms:W3CDTF">2018-04-12T15:59:05Z</dcterms:modified>
</cp:coreProperties>
</file>