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0080625" cy="774065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99" d="100"/>
          <a:sy n="99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66815"/>
            <a:ext cx="8568531" cy="2694893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4065633"/>
            <a:ext cx="7560469" cy="1868865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401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127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12118"/>
            <a:ext cx="2173635" cy="655984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12118"/>
            <a:ext cx="6394896" cy="655984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2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9434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929789"/>
            <a:ext cx="8694539" cy="3219895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180145"/>
            <a:ext cx="8694539" cy="1693267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35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60590"/>
            <a:ext cx="4284266" cy="4911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60590"/>
            <a:ext cx="4284266" cy="4911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13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12120"/>
            <a:ext cx="8694539" cy="14961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97535"/>
            <a:ext cx="4264576" cy="929953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827487"/>
            <a:ext cx="4264576" cy="41588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97535"/>
            <a:ext cx="4285579" cy="929953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827487"/>
            <a:ext cx="4285579" cy="415880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23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91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48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16043"/>
            <a:ext cx="3251264" cy="1806152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114512"/>
            <a:ext cx="5103316" cy="5500879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22195"/>
            <a:ext cx="3251264" cy="4302153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14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16043"/>
            <a:ext cx="3251264" cy="1806152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114512"/>
            <a:ext cx="5103316" cy="5500879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322195"/>
            <a:ext cx="3251264" cy="4302153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221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12120"/>
            <a:ext cx="8694539" cy="149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60590"/>
            <a:ext cx="8694539" cy="491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174437"/>
            <a:ext cx="226814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1B05-1BCF-4DA9-9E84-652F19B52E46}" type="datetimeFigureOut">
              <a:rPr lang="es-MX" smtClean="0"/>
              <a:t>12/04/2018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174437"/>
            <a:ext cx="340221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174437"/>
            <a:ext cx="2268141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5C8FE-4328-426C-85DB-F69466C92D1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910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50619" y="2550695"/>
            <a:ext cx="4973959" cy="2594921"/>
          </a:xfrm>
        </p:spPr>
        <p:txBody>
          <a:bodyPr anchor="ctr">
            <a:normAutofit/>
          </a:bodyPr>
          <a:lstStyle/>
          <a:p>
            <a:pPr algn="l"/>
            <a:endParaRPr lang="es-MX" sz="4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3043" y="1145407"/>
            <a:ext cx="8694539" cy="5515276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7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ADELAVEGAC</dc:creator>
  <cp:lastModifiedBy>ADELAVEGAC</cp:lastModifiedBy>
  <cp:revision>2</cp:revision>
  <dcterms:created xsi:type="dcterms:W3CDTF">2018-04-12T15:52:30Z</dcterms:created>
  <dcterms:modified xsi:type="dcterms:W3CDTF">2018-04-12T15:58:07Z</dcterms:modified>
</cp:coreProperties>
</file>