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34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671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86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1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979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04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04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93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93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92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874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35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178286" y="3250096"/>
            <a:ext cx="665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Haga </a:t>
            </a:r>
            <a:r>
              <a:rPr lang="es-MX" dirty="0" err="1" smtClean="0"/>
              <a:t>click</a:t>
            </a:r>
            <a:r>
              <a:rPr lang="es-MX" dirty="0" smtClean="0"/>
              <a:t> para agregar aquí texto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827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993912" y="1351722"/>
            <a:ext cx="10177671" cy="4303643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500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ADELAVEGAC</dc:creator>
  <cp:lastModifiedBy>ADELAVEGAC</cp:lastModifiedBy>
  <cp:revision>6</cp:revision>
  <dcterms:created xsi:type="dcterms:W3CDTF">2018-01-29T19:33:05Z</dcterms:created>
  <dcterms:modified xsi:type="dcterms:W3CDTF">2018-04-02T14:38:57Z</dcterms:modified>
</cp:coreProperties>
</file>